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07296" y="548680"/>
            <a:ext cx="6336704" cy="2751584"/>
          </a:xfrm>
        </p:spPr>
        <p:txBody>
          <a:bodyPr/>
          <a:lstStyle/>
          <a:p>
            <a:pPr algn="ctr"/>
            <a:r>
              <a:rPr lang="uk-UA" dirty="0" smtClean="0"/>
              <a:t>“ Культура готельно-ресторанної справи ”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5805264"/>
            <a:ext cx="6048672" cy="864096"/>
          </a:xfrm>
        </p:spPr>
        <p:txBody>
          <a:bodyPr/>
          <a:lstStyle/>
          <a:p>
            <a:pPr algn="ctr"/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239000" cy="698336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Мета курсу: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09416"/>
            <a:ext cx="7084640" cy="4555888"/>
          </a:xfrm>
        </p:spPr>
        <p:txBody>
          <a:bodyPr>
            <a:no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Культура обслуговування гостей </a:t>
            </a:r>
          </a:p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Культура і діяльність готелю,якість обслуговування </a:t>
            </a:r>
          </a:p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Культура поведінки співробітника </a:t>
            </a:r>
          </a:p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Ресторанна справа, нові тенденції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842352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Компетенції 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Цінування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повага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різноманітності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мультикультурності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реалізовувати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(робота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управляти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господарській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ресторанного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562528" cy="364502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Культура </a:t>
            </a:r>
            <a:r>
              <a:rPr lang="ru-RU" b="1" dirty="0" err="1" smtClean="0"/>
              <a:t>обслуговування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комплексне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та </a:t>
            </a:r>
            <a:r>
              <a:rPr lang="ru-RU" dirty="0" err="1" smtClean="0"/>
              <a:t>психологічного</a:t>
            </a:r>
            <a:r>
              <a:rPr lang="ru-RU" dirty="0" smtClean="0"/>
              <a:t> комфорту.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err="1" smtClean="0"/>
              <a:t>Якість</a:t>
            </a:r>
            <a:r>
              <a:rPr lang="ru-RU" b="1" dirty="0" smtClean="0"/>
              <a:t> </a:t>
            </a:r>
            <a:r>
              <a:rPr lang="ru-RU" b="1" dirty="0" err="1" smtClean="0"/>
              <a:t>обслуговування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корисності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обумовлює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усе </a:t>
            </a:r>
            <a:r>
              <a:rPr lang="ru-RU" dirty="0" err="1" smtClean="0"/>
              <a:t>повніше</a:t>
            </a:r>
            <a:r>
              <a:rPr lang="ru-RU" dirty="0" smtClean="0"/>
              <a:t> </a:t>
            </a:r>
            <a:r>
              <a:rPr lang="ru-RU" dirty="0" err="1" smtClean="0"/>
              <a:t>задовольняти</a:t>
            </a:r>
            <a:r>
              <a:rPr lang="ru-RU" dirty="0" smtClean="0"/>
              <a:t> потреби гостей;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динамічний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удосконалюється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мн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645024"/>
            <a:ext cx="4248472" cy="3212976"/>
          </a:xfrm>
          <a:prstGeom prst="rect">
            <a:avLst/>
          </a:prstGeom>
        </p:spPr>
      </p:pic>
      <p:pic>
        <p:nvPicPr>
          <p:cNvPr id="5" name="Рисунок 4" descr="наст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3645024"/>
            <a:ext cx="3960440" cy="32129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00392" cy="31409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готельному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сервісу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-це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комфорту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самих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побутових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потреб гостей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продуктами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та напоями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готелів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отримується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велика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несуть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співробітників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пропонуються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службами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84985"/>
            <a:ext cx="8172400" cy="35730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72400" cy="24928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обслуговуючого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персоналу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відкритої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дружньої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атмосфери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тому,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звертаючись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 гостя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будь-який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працівник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зможе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домогтися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прихильності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співробітники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будувати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взаємній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повазі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стаючи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рівноправними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діловими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партнерами.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звернутися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співробітника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проблемами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турботами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очікування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виправдалися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гарантією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конкурентоздатності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ринку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готельних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турботу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 гостя.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член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єдиним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цілим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послугами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4869160"/>
            <a:ext cx="81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правила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стосунків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виражати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Ввічливість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культуру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тактовним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взаєминах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гостями,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пам'ятати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852936"/>
            <a:ext cx="3816424" cy="2088232"/>
          </a:xfrm>
          <a:prstGeom prst="rect">
            <a:avLst/>
          </a:prstGeom>
        </p:spPr>
      </p:pic>
      <p:pic>
        <p:nvPicPr>
          <p:cNvPr id="6" name="Рисунок 5" descr="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2924944"/>
            <a:ext cx="3744416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764704"/>
            <a:ext cx="3384376" cy="174307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16344"/>
            <a:ext cx="8172400" cy="4441656"/>
          </a:xfrm>
        </p:spPr>
        <p:txBody>
          <a:bodyPr>
            <a:norm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поглиблення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ресторанів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кулінарії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ресторанних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ланцюгів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науково-технічного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прогресу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Новими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напрямами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кулінарії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фьюжн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молекулярна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кулінарія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поглиблення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готельних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ресторанних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готельних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ресторанних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ланцюгів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індустрію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комп'ютерних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707904" cy="2348880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707904" y="0"/>
            <a:ext cx="4320480" cy="620688"/>
          </a:xfrm>
        </p:spPr>
        <p:txBody>
          <a:bodyPr>
            <a:normAutofit/>
          </a:bodyPr>
          <a:lstStyle/>
          <a:p>
            <a:r>
              <a:rPr lang="uk-UA" dirty="0" smtClean="0"/>
              <a:t>Нові тенденції:</a:t>
            </a:r>
            <a:endParaRPr lang="ru-RU" dirty="0"/>
          </a:p>
        </p:txBody>
      </p:sp>
      <p:pic>
        <p:nvPicPr>
          <p:cNvPr id="6" name="Рисунок 5" descr="Без названия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1916832"/>
            <a:ext cx="2987824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554320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7344816" cy="52565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готельно-ресторанної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конспект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С.Г. Радченко. – К. : КНТЕУ, 2009. – 58 с.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за ред. А.А.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Мазаракі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К. : КНТЕУ, 2012. – 340 с.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ресторанного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за ред. А.А.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Мазаракі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К. : КНТЕУ, 2010. – 340 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Шаповал С.Л.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ресторанного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С.Л. Шаповал, І.І.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Тарасенко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О.П.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Шинкаренко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ред.. А.А.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Мазаракі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К. : КНТЕУ, 2010. – 240 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Радченко Л.О.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ресторанного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туристів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Л.О. Радченко, П.П. Пивоваров, О.В.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Новікова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Л.Д.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Льовшина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Ніколаєнко-Ломакіна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Х.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книг, 2012. – 288с.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Джурик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ресторанного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Н.Р.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Джурик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Ліга-Прес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2012. – 358с.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</TotalTime>
  <Words>590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“ Культура готельно-ресторанної справи ” </vt:lpstr>
      <vt:lpstr>Мета курсу:</vt:lpstr>
      <vt:lpstr>Компетенції :</vt:lpstr>
      <vt:lpstr>Слайд 4</vt:lpstr>
      <vt:lpstr>Слайд 5</vt:lpstr>
      <vt:lpstr>Слайд 6</vt:lpstr>
      <vt:lpstr>Нові тенденції: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“Культура готельно-ресторанної справи” </dc:title>
  <dc:creator>Юдін Ілля Дмитрович</dc:creator>
  <cp:lastModifiedBy>iyudin</cp:lastModifiedBy>
  <cp:revision>7</cp:revision>
  <dcterms:created xsi:type="dcterms:W3CDTF">2021-01-20T13:16:29Z</dcterms:created>
  <dcterms:modified xsi:type="dcterms:W3CDTF">2021-01-21T14:55:14Z</dcterms:modified>
</cp:coreProperties>
</file>